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95" r:id="rId5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1B28F3-0EF9-420C-91D4-B4E62149C87F}" v="37" dt="2022-06-06T11:01:07.5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19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tpinan Teanwarawat" userId="aafd21ef-0681-4aff-9229-3c362e8bd885" providerId="ADAL" clId="{831B28F3-0EF9-420C-91D4-B4E62149C87F}"/>
    <pc:docChg chg="undo custSel modSld">
      <pc:chgData name="Jitpinan Teanwarawat" userId="aafd21ef-0681-4aff-9229-3c362e8bd885" providerId="ADAL" clId="{831B28F3-0EF9-420C-91D4-B4E62149C87F}" dt="2022-06-06T11:01:20.116" v="91" actId="2085"/>
      <pc:docMkLst>
        <pc:docMk/>
      </pc:docMkLst>
      <pc:sldChg chg="addSp delSp modSp mod">
        <pc:chgData name="Jitpinan Teanwarawat" userId="aafd21ef-0681-4aff-9229-3c362e8bd885" providerId="ADAL" clId="{831B28F3-0EF9-420C-91D4-B4E62149C87F}" dt="2022-06-06T11:01:20.116" v="91" actId="2085"/>
        <pc:sldMkLst>
          <pc:docMk/>
          <pc:sldMk cId="752701168" sldId="295"/>
        </pc:sldMkLst>
        <pc:spChg chg="add mod">
          <ac:chgData name="Jitpinan Teanwarawat" userId="aafd21ef-0681-4aff-9229-3c362e8bd885" providerId="ADAL" clId="{831B28F3-0EF9-420C-91D4-B4E62149C87F}" dt="2022-06-06T11:01:20.116" v="91" actId="2085"/>
          <ac:spMkLst>
            <pc:docMk/>
            <pc:sldMk cId="752701168" sldId="295"/>
            <ac:spMk id="2" creationId="{F5E5D549-66A7-BD90-9206-E186BBBD6231}"/>
          </ac:spMkLst>
        </pc:spChg>
        <pc:spChg chg="mod">
          <ac:chgData name="Jitpinan Teanwarawat" userId="aafd21ef-0681-4aff-9229-3c362e8bd885" providerId="ADAL" clId="{831B28F3-0EF9-420C-91D4-B4E62149C87F}" dt="2022-06-06T10:59:57.161" v="56" actId="20577"/>
          <ac:spMkLst>
            <pc:docMk/>
            <pc:sldMk cId="752701168" sldId="295"/>
            <ac:spMk id="14" creationId="{BCBF0585-B950-4FC2-8E5F-61CB207761EC}"/>
          </ac:spMkLst>
        </pc:spChg>
        <pc:spChg chg="mod">
          <ac:chgData name="Jitpinan Teanwarawat" userId="aafd21ef-0681-4aff-9229-3c362e8bd885" providerId="ADAL" clId="{831B28F3-0EF9-420C-91D4-B4E62149C87F}" dt="2022-06-06T10:52:24.764" v="39" actId="1076"/>
          <ac:spMkLst>
            <pc:docMk/>
            <pc:sldMk cId="752701168" sldId="295"/>
            <ac:spMk id="16" creationId="{FF5A63D2-1F34-41D0-B691-3CC19B8633B0}"/>
          </ac:spMkLst>
        </pc:spChg>
        <pc:spChg chg="mod">
          <ac:chgData name="Jitpinan Teanwarawat" userId="aafd21ef-0681-4aff-9229-3c362e8bd885" providerId="ADAL" clId="{831B28F3-0EF9-420C-91D4-B4E62149C87F}" dt="2022-06-06T10:52:34.956" v="41" actId="1076"/>
          <ac:spMkLst>
            <pc:docMk/>
            <pc:sldMk cId="752701168" sldId="295"/>
            <ac:spMk id="17" creationId="{0B3C29F9-8AF7-4DEC-A5E2-9B5F5D4658D4}"/>
          </ac:spMkLst>
        </pc:spChg>
        <pc:spChg chg="del mod">
          <ac:chgData name="Jitpinan Teanwarawat" userId="aafd21ef-0681-4aff-9229-3c362e8bd885" providerId="ADAL" clId="{831B28F3-0EF9-420C-91D4-B4E62149C87F}" dt="2022-06-06T10:52:27.849" v="40" actId="478"/>
          <ac:spMkLst>
            <pc:docMk/>
            <pc:sldMk cId="752701168" sldId="295"/>
            <ac:spMk id="18" creationId="{BD21914C-7864-41AB-BDA8-DF4392125366}"/>
          </ac:spMkLst>
        </pc:spChg>
        <pc:spChg chg="del">
          <ac:chgData name="Jitpinan Teanwarawat" userId="aafd21ef-0681-4aff-9229-3c362e8bd885" providerId="ADAL" clId="{831B28F3-0EF9-420C-91D4-B4E62149C87F}" dt="2022-06-06T06:26:31.289" v="8" actId="478"/>
          <ac:spMkLst>
            <pc:docMk/>
            <pc:sldMk cId="752701168" sldId="295"/>
            <ac:spMk id="19" creationId="{25988CE6-69F9-4982-9B31-2027962938CA}"/>
          </ac:spMkLst>
        </pc:spChg>
        <pc:spChg chg="mod">
          <ac:chgData name="Jitpinan Teanwarawat" userId="aafd21ef-0681-4aff-9229-3c362e8bd885" providerId="ADAL" clId="{831B28F3-0EF9-420C-91D4-B4E62149C87F}" dt="2022-06-06T10:52:24.764" v="39" actId="1076"/>
          <ac:spMkLst>
            <pc:docMk/>
            <pc:sldMk cId="752701168" sldId="295"/>
            <ac:spMk id="30" creationId="{F7C162D7-FC5C-4D26-9DA9-60F91E274724}"/>
          </ac:spMkLst>
        </pc:spChg>
        <pc:grpChg chg="del">
          <ac:chgData name="Jitpinan Teanwarawat" userId="aafd21ef-0681-4aff-9229-3c362e8bd885" providerId="ADAL" clId="{831B28F3-0EF9-420C-91D4-B4E62149C87F}" dt="2022-06-06T06:26:31.289" v="8" actId="478"/>
          <ac:grpSpMkLst>
            <pc:docMk/>
            <pc:sldMk cId="752701168" sldId="295"/>
            <ac:grpSpMk id="22" creationId="{FEB3E4FB-0C49-4746-923A-0DA8F37C6E3E}"/>
          </ac:grpSpMkLst>
        </pc:grpChg>
        <pc:grpChg chg="del mod">
          <ac:chgData name="Jitpinan Teanwarawat" userId="aafd21ef-0681-4aff-9229-3c362e8bd885" providerId="ADAL" clId="{831B28F3-0EF9-420C-91D4-B4E62149C87F}" dt="2022-06-06T10:52:27.849" v="40" actId="478"/>
          <ac:grpSpMkLst>
            <pc:docMk/>
            <pc:sldMk cId="752701168" sldId="295"/>
            <ac:grpSpMk id="23" creationId="{A9AD519C-3125-439D-8058-4730795977EE}"/>
          </ac:grpSpMkLst>
        </pc:grpChg>
        <pc:grpChg chg="add mod">
          <ac:chgData name="Jitpinan Teanwarawat" userId="aafd21ef-0681-4aff-9229-3c362e8bd885" providerId="ADAL" clId="{831B28F3-0EF9-420C-91D4-B4E62149C87F}" dt="2022-06-06T11:01:07.553" v="88" actId="1076"/>
          <ac:grpSpMkLst>
            <pc:docMk/>
            <pc:sldMk cId="752701168" sldId="295"/>
            <ac:grpSpMk id="24" creationId="{907BEF4E-7814-6A0E-256B-23DEC032D8CD}"/>
          </ac:grpSpMkLst>
        </pc:grpChg>
        <pc:picChg chg="add del">
          <ac:chgData name="Jitpinan Teanwarawat" userId="aafd21ef-0681-4aff-9229-3c362e8bd885" providerId="ADAL" clId="{831B28F3-0EF9-420C-91D4-B4E62149C87F}" dt="2022-06-06T11:00:08.161" v="59" actId="478"/>
          <ac:picMkLst>
            <pc:docMk/>
            <pc:sldMk cId="752701168" sldId="295"/>
            <ac:picMk id="8" creationId="{7864498E-4A72-7C85-4E42-643EC3BCFD8B}"/>
          </ac:picMkLst>
        </pc:picChg>
        <pc:picChg chg="add mod">
          <ac:chgData name="Jitpinan Teanwarawat" userId="aafd21ef-0681-4aff-9229-3c362e8bd885" providerId="ADAL" clId="{831B28F3-0EF9-420C-91D4-B4E62149C87F}" dt="2022-06-06T11:01:07.553" v="88" actId="1076"/>
          <ac:picMkLst>
            <pc:docMk/>
            <pc:sldMk cId="752701168" sldId="295"/>
            <ac:picMk id="25" creationId="{9C28A610-605A-5CE6-273F-E22ECC08EA57}"/>
          </ac:picMkLst>
        </pc:picChg>
        <pc:picChg chg="add mod">
          <ac:chgData name="Jitpinan Teanwarawat" userId="aafd21ef-0681-4aff-9229-3c362e8bd885" providerId="ADAL" clId="{831B28F3-0EF9-420C-91D4-B4E62149C87F}" dt="2022-06-06T11:01:07.553" v="88" actId="1076"/>
          <ac:picMkLst>
            <pc:docMk/>
            <pc:sldMk cId="752701168" sldId="295"/>
            <ac:picMk id="26" creationId="{3E606EE0-552E-2637-475B-85E6AA1128B5}"/>
          </ac:picMkLst>
        </pc:picChg>
        <pc:picChg chg="add mod">
          <ac:chgData name="Jitpinan Teanwarawat" userId="aafd21ef-0681-4aff-9229-3c362e8bd885" providerId="ADAL" clId="{831B28F3-0EF9-420C-91D4-B4E62149C87F}" dt="2022-06-06T11:01:07.553" v="88" actId="1076"/>
          <ac:picMkLst>
            <pc:docMk/>
            <pc:sldMk cId="752701168" sldId="295"/>
            <ac:picMk id="27" creationId="{A628F5D1-526A-FB8B-92BA-061274614357}"/>
          </ac:picMkLst>
        </pc:picChg>
        <pc:picChg chg="mod">
          <ac:chgData name="Jitpinan Teanwarawat" userId="aafd21ef-0681-4aff-9229-3c362e8bd885" providerId="ADAL" clId="{831B28F3-0EF9-420C-91D4-B4E62149C87F}" dt="2022-06-06T10:52:24.764" v="39" actId="1076"/>
          <ac:picMkLst>
            <pc:docMk/>
            <pc:sldMk cId="752701168" sldId="295"/>
            <ac:picMk id="1026" creationId="{0C4A0416-CBA2-40F5-B643-DA097B0BC5DF}"/>
          </ac:picMkLst>
        </pc:picChg>
        <pc:picChg chg="mod">
          <ac:chgData name="Jitpinan Teanwarawat" userId="aafd21ef-0681-4aff-9229-3c362e8bd885" providerId="ADAL" clId="{831B28F3-0EF9-420C-91D4-B4E62149C87F}" dt="2022-06-06T10:52:34.956" v="41" actId="1076"/>
          <ac:picMkLst>
            <pc:docMk/>
            <pc:sldMk cId="752701168" sldId="295"/>
            <ac:picMk id="1028" creationId="{6EAFA847-CECD-46C1-B66E-9302073585F1}"/>
          </ac:picMkLst>
        </pc:picChg>
        <pc:picChg chg="mod">
          <ac:chgData name="Jitpinan Teanwarawat" userId="aafd21ef-0681-4aff-9229-3c362e8bd885" providerId="ADAL" clId="{831B28F3-0EF9-420C-91D4-B4E62149C87F}" dt="2022-06-06T10:52:24.764" v="39" actId="1076"/>
          <ac:picMkLst>
            <pc:docMk/>
            <pc:sldMk cId="752701168" sldId="295"/>
            <ac:picMk id="1030" creationId="{C64305E7-A596-4E16-8E53-A8F3CBC54A0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BCA3B7-6AEB-BFB4-52E7-ADC571C9A7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9AEB42-E5C8-FB7C-CCDB-976670733B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A0C57C-9BDB-FFC6-0F22-BBD3629B1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1BCB-4964-4387-BBB6-0D7FD3BE3CC9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2FE019-7D6C-DBC2-EFEF-F95D3FBF1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35480-F671-D5FF-A6AB-AD8BF8996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E3A0-9EFF-4586-ACA7-47B1EED0FD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6745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6E826-A371-8DAC-2B96-A8038512B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484143-08EB-CA94-45E1-3F890EFC72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0EBC88-4E40-0E9D-85C3-183B108DD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1BCB-4964-4387-BBB6-0D7FD3BE3CC9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879D0E-59E7-94F2-F4E2-60F90B8DC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F7ABBF-CFC8-68A6-D741-0790057BA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E3A0-9EFF-4586-ACA7-47B1EED0FD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54103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51172A8-CA98-4021-501D-FB0953E9C8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2F1C86-A841-062A-DFA0-154A485456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D04953-5DBF-1DA1-1DD0-7A7823A053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1BCB-4964-4387-BBB6-0D7FD3BE3CC9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1C330-428E-51AD-2421-DCAFF29FF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306973-8FB3-3644-391F-53081F012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E3A0-9EFF-4586-ACA7-47B1EED0FD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64720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6A70EC-941A-43B9-304A-35AF05F82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B39371-B957-F3A0-7115-A1677E190D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8D2A2-E05D-3E88-5C77-CD876E268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1BCB-4964-4387-BBB6-0D7FD3BE3CC9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A4C850-4C2C-3DD4-4F74-3F96667C7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AAC768-9895-9F3B-3F05-8A0AF2B5C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E3A0-9EFF-4586-ACA7-47B1EED0FD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5755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B18502-4D39-9809-A943-65577F786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C2B4F0-FB4F-4F1C-C761-B5347D78C8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6F8EEE-799A-AB1B-57F2-B8EF0E6C3A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1BCB-4964-4387-BBB6-0D7FD3BE3CC9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EA8E61-6068-D987-C801-EB3755718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10DA6F-9AA5-7932-7008-A31AEC68C5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E3A0-9EFF-4586-ACA7-47B1EED0FD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88996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7E431-8E6D-9904-7684-87556DDF7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97AC65-2647-61CF-1656-DCBB8960B2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54A694-58F1-DC5A-1C06-C6EBF2AA0E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19D57D-2321-7243-1BCF-F77AFF489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1BCB-4964-4387-BBB6-0D7FD3BE3CC9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E53F7-10D7-4F6D-762A-76189D48C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B56ABB-7633-C31F-F566-6D8F28F14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E3A0-9EFF-4586-ACA7-47B1EED0FD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61747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1E3B1C-F705-778E-A098-87F100388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883CE-06C1-D887-72D5-380574933C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3E0B6A-5B17-DA53-1BB5-BBF8E83874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5ED053E-1ECC-3713-AEDE-DDC90B18E2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4A2C4D-F74E-8F64-13F6-2CB12315EB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AF2C3D-6548-09FE-A8DB-173A871C49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1BCB-4964-4387-BBB6-0D7FD3BE3CC9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9D3385D-A14B-1E15-F186-125173238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B1002C-9A77-1F97-5404-238CA1B76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E3A0-9EFF-4586-ACA7-47B1EED0FD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9347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E1860-73E4-89D1-32F8-2F6C6D862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D4D7531-DF46-6E9B-0F4C-5C40BC2FA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1BCB-4964-4387-BBB6-0D7FD3BE3CC9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973C13-431A-35A8-B19F-71A953A5B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63B11B3-FC66-48D6-3BB7-21C136069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E3A0-9EFF-4586-ACA7-47B1EED0FD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06793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DB005F-2ABD-5202-BC93-80C327904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1BCB-4964-4387-BBB6-0D7FD3BE3CC9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99371A-BC95-FCB5-8F35-597FF1B458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EDFA08-BB85-D1CB-057B-44D37D36E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E3A0-9EFF-4586-ACA7-47B1EED0FD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39389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86DBE9-297B-5124-2997-9EAF751C6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422AA-2D58-49DF-9E06-3322725A44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930A7A-D51D-EA99-E0A4-1D5E9C8E02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56957-E5BC-5260-CD24-37A348E00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1BCB-4964-4387-BBB6-0D7FD3BE3CC9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FF3826-16E3-7433-AD33-32D767186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BCD369-4AB2-97E9-A824-09D3304E5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E3A0-9EFF-4586-ACA7-47B1EED0FD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0672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2AB096-5950-4134-CF37-E9F569F4E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D767E48-C563-5A12-7D4D-F76235AFD9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F1123C-DEB0-2532-6A76-1F356A24AD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C3E814-8616-A9B3-CBD4-5ED2967EE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C1BCB-4964-4387-BBB6-0D7FD3BE3CC9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13AC65-3754-C576-6810-BC9DEBEB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04149-4A07-AD20-01B4-6C4011A64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BE3A0-9EFF-4586-ACA7-47B1EED0FD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75546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09F012B-0A37-67CF-FEB8-E9130257A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0F61371-4687-01F3-4F75-DA77A56846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02E3AC-9851-7610-1BBE-0BDF3CD66C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C1BCB-4964-4387-BBB6-0D7FD3BE3CC9}" type="datetimeFigureOut">
              <a:rPr lang="th-TH" smtClean="0"/>
              <a:t>06/06/65</a:t>
            </a:fld>
            <a:endParaRPr lang="th-TH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EB605-BEAA-5CCB-0644-E97DDD63B1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63D65B-8296-E283-12DE-2F1258E5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BE3A0-9EFF-4586-ACA7-47B1EED0FD4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74925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2A3A01A-0583-4210-ABF0-AA05F6ABBFEE}"/>
              </a:ext>
            </a:extLst>
          </p:cNvPr>
          <p:cNvSpPr/>
          <p:nvPr/>
        </p:nvSpPr>
        <p:spPr>
          <a:xfrm>
            <a:off x="1473200" y="3891280"/>
            <a:ext cx="9410762" cy="1899920"/>
          </a:xfrm>
          <a:prstGeom prst="roundRect">
            <a:avLst/>
          </a:prstGeom>
          <a:solidFill>
            <a:srgbClr val="1B3B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D9B878F-47DD-4509-AA55-0B5EC577F7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04580" y="2235079"/>
            <a:ext cx="1256786" cy="125678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782506B-4DCC-4CCB-8CC8-D7A67BCE80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30344" y="2235079"/>
            <a:ext cx="1256786" cy="125678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1A371E3-ECA9-498A-B8D0-F382C00A64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6268" y="2235079"/>
            <a:ext cx="1256786" cy="125678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6676009-9679-43D5-A861-C2BC43B786D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12352" y="2235079"/>
            <a:ext cx="1256786" cy="125678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7A9AB1F-99C2-41AB-981D-F40745B1EDA1}"/>
              </a:ext>
            </a:extLst>
          </p:cNvPr>
          <p:cNvSpPr txBox="1"/>
          <p:nvPr/>
        </p:nvSpPr>
        <p:spPr>
          <a:xfrm>
            <a:off x="149907" y="711200"/>
            <a:ext cx="65742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dirty="0">
                <a:solidFill>
                  <a:srgbClr val="002060"/>
                </a:solidFill>
                <a:latin typeface="Kanit Light" panose="00000400000000000000" pitchFamily="2" charset="-34"/>
                <a:cs typeface="Kanit Light" panose="00000400000000000000" pitchFamily="2" charset="-34"/>
              </a:rPr>
              <a:t>ประชุม</a:t>
            </a:r>
            <a:r>
              <a:rPr lang="en-US" sz="4800" dirty="0">
                <a:solidFill>
                  <a:srgbClr val="002060"/>
                </a:solidFill>
                <a:latin typeface="Kanit Light" panose="00000400000000000000" pitchFamily="2" charset="-34"/>
                <a:cs typeface="Kanit Light" panose="00000400000000000000" pitchFamily="2" charset="-34"/>
              </a:rPr>
              <a:t>…………………………………...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BE0832F-CE43-403B-BCC1-DE51711C6855}"/>
              </a:ext>
            </a:extLst>
          </p:cNvPr>
          <p:cNvSpPr txBox="1"/>
          <p:nvPr/>
        </p:nvSpPr>
        <p:spPr>
          <a:xfrm>
            <a:off x="1473200" y="4149610"/>
            <a:ext cx="94107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2400" dirty="0">
                <a:solidFill>
                  <a:schemeClr val="bg1"/>
                </a:solidFill>
                <a:latin typeface="Kanit Light" panose="00000400000000000000" pitchFamily="2" charset="-34"/>
                <a:cs typeface="Kanit Light" panose="00000400000000000000" pitchFamily="2" charset="-34"/>
              </a:rPr>
              <a:t>มีการบันทึกภาพ บันทึกเสียง เพื่อใช้เป็นข้อมูลในการดำเนินงาน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CBF0585-B950-4FC2-8E5F-61CB207761EC}"/>
              </a:ext>
            </a:extLst>
          </p:cNvPr>
          <p:cNvSpPr txBox="1"/>
          <p:nvPr/>
        </p:nvSpPr>
        <p:spPr>
          <a:xfrm>
            <a:off x="1473200" y="4652148"/>
            <a:ext cx="9410762" cy="977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th-TH" sz="2000" dirty="0">
                <a:solidFill>
                  <a:schemeClr val="bg1"/>
                </a:solidFill>
                <a:latin typeface="Kanit Light" panose="00000400000000000000" pitchFamily="2" charset="-34"/>
                <a:cs typeface="Kanit Light" panose="00000400000000000000" pitchFamily="2" charset="-34"/>
              </a:rPr>
              <a:t>และเผยแพร่ข้อมูลที่เป็นประโยชน์ ผ่านช่องทางสื่อออนไลน์ของหน่วย บพท.</a:t>
            </a:r>
          </a:p>
          <a:p>
            <a:pPr algn="ctr">
              <a:lnSpc>
                <a:spcPct val="150000"/>
              </a:lnSpc>
            </a:pPr>
            <a:r>
              <a:rPr lang="th-TH" sz="2000" dirty="0">
                <a:solidFill>
                  <a:schemeClr val="bg1"/>
                </a:solidFill>
                <a:latin typeface="Kanit Light" panose="00000400000000000000" pitchFamily="2" charset="-34"/>
                <a:cs typeface="Kanit Light" panose="00000400000000000000" pitchFamily="2" charset="-34"/>
              </a:rPr>
              <a:t>และเผยแพร่ไปยังสื่อมวลชน</a:t>
            </a:r>
            <a:endParaRPr lang="en-US" sz="2000" dirty="0">
              <a:solidFill>
                <a:schemeClr val="bg1"/>
              </a:solidFill>
              <a:latin typeface="Kanit Light" panose="00000400000000000000" pitchFamily="2" charset="-34"/>
              <a:cs typeface="Kanit Light" panose="00000400000000000000" pitchFamily="2" charset="-3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F5A63D2-1F34-41D0-B691-3CC19B8633B0}"/>
              </a:ext>
            </a:extLst>
          </p:cNvPr>
          <p:cNvSpPr txBox="1"/>
          <p:nvPr/>
        </p:nvSpPr>
        <p:spPr>
          <a:xfrm>
            <a:off x="2151429" y="6146800"/>
            <a:ext cx="305885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Kanit Light" panose="00000400000000000000" pitchFamily="2" charset="-34"/>
                <a:cs typeface="Kanit Light" panose="00000400000000000000" pitchFamily="2" charset="-34"/>
              </a:rPr>
              <a:t>www.facebook.com/PMUA.THAI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B3C29F9-8AF7-4DEC-A5E2-9B5F5D4658D4}"/>
              </a:ext>
            </a:extLst>
          </p:cNvPr>
          <p:cNvSpPr txBox="1"/>
          <p:nvPr/>
        </p:nvSpPr>
        <p:spPr>
          <a:xfrm>
            <a:off x="7402268" y="6133226"/>
            <a:ext cx="189987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2060"/>
                </a:solidFill>
                <a:latin typeface="Kanit Light" panose="00000400000000000000" pitchFamily="2" charset="-34"/>
                <a:cs typeface="Kanit Light" panose="00000400000000000000" pitchFamily="2" charset="-34"/>
              </a:rPr>
              <a:t>www.nxpo.or.th/A/</a:t>
            </a:r>
          </a:p>
        </p:txBody>
      </p:sp>
      <p:pic>
        <p:nvPicPr>
          <p:cNvPr id="1026" name="Picture 2" descr="Icon Facebook Png #357892 - Free Icons Library">
            <a:extLst>
              <a:ext uri="{FF2B5EF4-FFF2-40B4-BE49-F238E27FC236}">
                <a16:creationId xmlns:a16="http://schemas.microsoft.com/office/drawing/2014/main" id="{0C4A0416-CBA2-40F5-B643-DA097B0BC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7428" y="6079712"/>
            <a:ext cx="423406" cy="423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orld wide web icon Free PNG images | icon0.com Download Free images,  vectors, photos, icons, illustrations Free for personal and commercial use.  No attribution is required">
            <a:extLst>
              <a:ext uri="{FF2B5EF4-FFF2-40B4-BE49-F238E27FC236}">
                <a16:creationId xmlns:a16="http://schemas.microsoft.com/office/drawing/2014/main" id="{6EAFA847-CECD-46C1-B66E-9302073585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3250" b="99250" l="2111" r="97098">
                        <a14:foregroundMark x1="21269" y1="28983" x2="53394" y2="85222"/>
                        <a14:foregroundMark x1="21868" y1="62935" x2="70721" y2="26694"/>
                        <a14:foregroundMark x1="56527" y1="17620" x2="58292" y2="84052"/>
                        <a14:foregroundMark x1="72741" y1="27261" x2="69706" y2="77047"/>
                        <a14:foregroundMark x1="84913" y1="45588" x2="84966" y2="47290"/>
                        <a14:foregroundMark x1="94301" y1="85284" x2="94195" y2="90250"/>
                        <a14:foregroundMark x1="95127" y1="46465" x2="95100" y2="47738"/>
                        <a14:foregroundMark x1="95402" y1="33562" x2="95363" y2="35395"/>
                        <a14:foregroundMark x1="95515" y1="28250" x2="95512" y2="28411"/>
                        <a14:foregroundMark x1="94195" y1="90250" x2="93931" y2="85500"/>
                        <a14:foregroundMark x1="86710" y1="45742" x2="86665" y2="47366"/>
                        <a14:foregroundMark x1="4555" y1="35320" x2="1319" y2="46500"/>
                        <a14:foregroundMark x1="6400" y1="28942" x2="6336" y2="29162"/>
                        <a14:foregroundMark x1="1319" y1="46500" x2="1433" y2="48830"/>
                        <a14:foregroundMark x1="4901" y1="75480" x2="4992" y2="75750"/>
                        <a14:foregroundMark x1="78752" y1="95474" x2="79105" y2="95488"/>
                        <a14:foregroundMark x1="30871" y1="44500" x2="77573" y2="54250"/>
                        <a14:foregroundMark x1="32454" y1="29250" x2="55409" y2="48750"/>
                        <a14:foregroundMark x1="31926" y1="24750" x2="76781" y2="31250"/>
                        <a14:foregroundMark x1="76781" y1="31250" x2="78725" y2="32907"/>
                        <a14:foregroundMark x1="78100" y1="42750" x2="68338" y2="76250"/>
                        <a14:foregroundMark x1="68338" y1="76250" x2="68865" y2="71750"/>
                        <a14:foregroundMark x1="67625" y1="25825" x2="63588" y2="60250"/>
                        <a14:foregroundMark x1="63588" y1="60250" x2="59631" y2="62500"/>
                        <a14:foregroundMark x1="28496" y1="71500" x2="58047" y2="77500"/>
                        <a14:foregroundMark x1="32839" y1="4500" x2="48603" y2="4500"/>
                        <a14:foregroundMark x1="93983" y1="15389" x2="96834" y2="20250"/>
                        <a14:foregroundMark x1="88918" y1="6750" x2="91096" y2="10465"/>
                        <a14:foregroundMark x1="96019" y1="46542" x2="95944" y2="47775"/>
                        <a14:foregroundMark x1="96833" y1="33118" x2="96688" y2="35509"/>
                        <a14:foregroundMark x1="97098" y1="28750" x2="96886" y2="32246"/>
                        <a14:foregroundMark x1="17731" y1="96272" x2="20680" y2="96312"/>
                        <a14:foregroundMark x1="40398" y1="96400" x2="42909" y2="96359"/>
                        <a14:foregroundMark x1="60212" y1="96250" x2="60370" y2="96250"/>
                        <a14:foregroundMark x1="79947" y1="97000" x2="81636" y2="95884"/>
                        <a14:foregroundMark x1="4316" y1="28325" x2="4289" y2="29815"/>
                        <a14:foregroundMark x1="33773" y1="3750" x2="49235" y2="3551"/>
                        <a14:foregroundMark x1="72559" y1="3250" x2="79156" y2="3250"/>
                        <a14:foregroundMark x1="2375" y1="49750" x2="2111" y2="65250"/>
                        <a14:foregroundMark x1="2375" y1="69000" x2="7652" y2="90500"/>
                        <a14:foregroundMark x1="13456" y1="94250" x2="59367" y2="99250"/>
                        <a14:foregroundMark x1="59367" y1="99250" x2="78628" y2="98250"/>
                        <a14:foregroundMark x1="91557" y1="89750" x2="92876" y2="88000"/>
                        <a14:foregroundMark x1="91557" y1="88250" x2="91821" y2="87750"/>
                        <a14:foregroundMark x1="92348" y1="88000" x2="93404" y2="87000"/>
                        <a14:foregroundMark x1="90765" y1="89750" x2="92876" y2="86750"/>
                        <a14:foregroundMark x1="91821" y1="88000" x2="91293" y2="88750"/>
                        <a14:backgroundMark x1="2639" y1="3250" x2="2639" y2="3250"/>
                        <a14:backgroundMark x1="1583" y1="96500" x2="1583" y2="96500"/>
                        <a14:backgroundMark x1="98153" y1="4750" x2="98153" y2="4750"/>
                        <a14:backgroundMark x1="98153" y1="95500" x2="98153" y2="95500"/>
                        <a14:backgroundMark x1="17942" y1="25250" x2="17942" y2="25250"/>
                        <a14:backgroundMark x1="20053" y1="23500" x2="20053" y2="23500"/>
                        <a14:backgroundMark x1="20053" y1="23500" x2="20053" y2="23500"/>
                        <a14:backgroundMark x1="10818" y1="18750" x2="36675" y2="10500"/>
                        <a14:backgroundMark x1="13193" y1="28500" x2="16887" y2="15000"/>
                        <a14:backgroundMark x1="16095" y1="16500" x2="12137" y2="47250"/>
                        <a14:backgroundMark x1="6332" y1="30000" x2="12929" y2="13500"/>
                        <a14:backgroundMark x1="12929" y1="13500" x2="23483" y2="11250"/>
                        <a14:backgroundMark x1="33245" y1="12500" x2="59367" y2="12250"/>
                        <a14:backgroundMark x1="59367" y1="12250" x2="79156" y2="13250"/>
                        <a14:backgroundMark x1="8179" y1="21000" x2="13720" y2="11500"/>
                        <a14:backgroundMark x1="23219" y1="9000" x2="29815" y2="9000"/>
                        <a14:backgroundMark x1="12137" y1="12750" x2="6596" y2="29000"/>
                        <a14:backgroundMark x1="10818" y1="13250" x2="13984" y2="12750"/>
                        <a14:backgroundMark x1="9763" y1="12500" x2="14512" y2="13250"/>
                        <a14:backgroundMark x1="6069" y1="31750" x2="6069" y2="33250"/>
                        <a14:backgroundMark x1="6069" y1="31250" x2="6332" y2="33250"/>
                        <a14:backgroundMark x1="5277" y1="29500" x2="7124" y2="34500"/>
                        <a14:backgroundMark x1="46438" y1="7750" x2="65699" y2="7500"/>
                        <a14:backgroundMark x1="65699" y1="7500" x2="70449" y2="8750"/>
                        <a14:backgroundMark x1="63852" y1="7500" x2="70712" y2="8500"/>
                        <a14:backgroundMark x1="77836" y1="16750" x2="85752" y2="32000"/>
                        <a14:backgroundMark x1="85752" y1="32000" x2="86016" y2="31750"/>
                        <a14:backgroundMark x1="70712" y1="20500" x2="77836" y2="22500"/>
                        <a14:backgroundMark x1="81266" y1="8500" x2="90765" y2="35000"/>
                        <a14:backgroundMark x1="90765" y1="35000" x2="89710" y2="46000"/>
                        <a14:backgroundMark x1="88654" y1="12750" x2="89974" y2="15250"/>
                        <a14:backgroundMark x1="89710" y1="12000" x2="90501" y2="16000"/>
                        <a14:backgroundMark x1="88918" y1="11250" x2="91029" y2="16250"/>
                        <a14:backgroundMark x1="89710" y1="47500" x2="87863" y2="85000"/>
                        <a14:backgroundMark x1="87863" y1="85000" x2="87863" y2="85000"/>
                        <a14:backgroundMark x1="80739" y1="84750" x2="48658" y2="92411"/>
                        <a14:backgroundMark x1="45328" y1="92048" x2="40106" y2="91250"/>
                        <a14:backgroundMark x1="54159" y1="93010" x2="62269" y2="93250"/>
                        <a14:backgroundMark x1="62269" y1="93250" x2="81266" y2="91500"/>
                        <a14:backgroundMark x1="91333" y1="87729" x2="91650" y2="87610"/>
                        <a14:backgroundMark x1="81266" y1="91500" x2="90213" y2="88148"/>
                        <a14:backgroundMark x1="81003" y1="84500" x2="86807" y2="84000"/>
                        <a14:backgroundMark x1="84960" y1="85500" x2="81530" y2="85250"/>
                        <a14:backgroundMark x1="69393" y1="82500" x2="70449" y2="82500"/>
                        <a14:backgroundMark x1="66227" y1="82750" x2="71504" y2="81250"/>
                        <a14:backgroundMark x1="8649" y1="65350" x2="8783" y2="67612"/>
                        <a14:backgroundMark x1="7652" y1="48500" x2="7731" y2="49832"/>
                        <a14:backgroundMark x1="11560" y1="78264" x2="14248" y2="81750"/>
                        <a14:backgroundMark x1="14512" y1="81500" x2="36990" y2="91140"/>
                        <a14:backgroundMark x1="13763" y1="87243" x2="16798" y2="89639"/>
                        <a14:backgroundMark x1="16693" y1="89784" x2="14083" y2="88547"/>
                        <a14:backgroundMark x1="15567" y1="70000" x2="19789" y2="79500"/>
                        <a14:backgroundMark x1="15831" y1="68000" x2="15040" y2="73750"/>
                        <a14:backgroundMark x1="15040" y1="64250" x2="18734" y2="71250"/>
                        <a14:backgroundMark x1="11082" y1="46500" x2="12401" y2="49000"/>
                        <a14:backgroundMark x1="13456" y1="64000" x2="15567" y2="64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1722" y="6047080"/>
            <a:ext cx="441899" cy="46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4" name="Group 23">
            <a:extLst>
              <a:ext uri="{FF2B5EF4-FFF2-40B4-BE49-F238E27FC236}">
                <a16:creationId xmlns:a16="http://schemas.microsoft.com/office/drawing/2014/main" id="{907BEF4E-7814-6A0E-256B-23DEC032D8CD}"/>
              </a:ext>
            </a:extLst>
          </p:cNvPr>
          <p:cNvGrpSpPr/>
          <p:nvPr/>
        </p:nvGrpSpPr>
        <p:grpSpPr>
          <a:xfrm>
            <a:off x="7273714" y="165188"/>
            <a:ext cx="3115310" cy="895350"/>
            <a:chOff x="-16437" y="3930"/>
            <a:chExt cx="2414484" cy="695370"/>
          </a:xfrm>
        </p:grpSpPr>
        <p:pic>
          <p:nvPicPr>
            <p:cNvPr id="25" name="Picture 24" descr="Logo&#10;&#10;Description automatically generated">
              <a:extLst>
                <a:ext uri="{FF2B5EF4-FFF2-40B4-BE49-F238E27FC236}">
                  <a16:creationId xmlns:a16="http://schemas.microsoft.com/office/drawing/2014/main" id="{9C28A610-605A-5CE6-273F-E22ECC08EA57}"/>
                </a:ext>
              </a:extLst>
            </p:cNvPr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53935" y="105608"/>
              <a:ext cx="944112" cy="485797"/>
            </a:xfrm>
            <a:prstGeom prst="rect">
              <a:avLst/>
            </a:prstGeom>
          </p:spPr>
        </p:pic>
        <p:pic>
          <p:nvPicPr>
            <p:cNvPr id="26" name="Picture 25" descr="Logo&#10;&#10;Description automatically generated">
              <a:extLst>
                <a:ext uri="{FF2B5EF4-FFF2-40B4-BE49-F238E27FC236}">
                  <a16:creationId xmlns:a16="http://schemas.microsoft.com/office/drawing/2014/main" id="{3E606EE0-552E-2637-475B-85E6AA1128B5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782" t="15533" r="15564" b="17423"/>
            <a:stretch/>
          </p:blipFill>
          <p:spPr>
            <a:xfrm>
              <a:off x="719109" y="32917"/>
              <a:ext cx="596068" cy="645998"/>
            </a:xfrm>
            <a:prstGeom prst="rect">
              <a:avLst/>
            </a:prstGeom>
            <a:noFill/>
          </p:spPr>
        </p:pic>
        <p:pic>
          <p:nvPicPr>
            <p:cNvPr id="27" name="Picture 26" descr="ข้อมูลหน่วยงาน - เครื่องหมายราชการ และ ตราสัญลักษณ์กระทรวง">
              <a:extLst>
                <a:ext uri="{FF2B5EF4-FFF2-40B4-BE49-F238E27FC236}">
                  <a16:creationId xmlns:a16="http://schemas.microsoft.com/office/drawing/2014/main" id="{A628F5D1-526A-FB8B-92BA-06127461435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6437" y="3930"/>
              <a:ext cx="695854" cy="6953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Rectangle 1">
            <a:extLst>
              <a:ext uri="{FF2B5EF4-FFF2-40B4-BE49-F238E27FC236}">
                <a16:creationId xmlns:a16="http://schemas.microsoft.com/office/drawing/2014/main" id="{F5E5D549-66A7-BD90-9206-E186BBBD6231}"/>
              </a:ext>
            </a:extLst>
          </p:cNvPr>
          <p:cNvSpPr/>
          <p:nvPr/>
        </p:nvSpPr>
        <p:spPr>
          <a:xfrm>
            <a:off x="10551960" y="296107"/>
            <a:ext cx="1490133" cy="62550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>
                <a:latin typeface="Quark" panose="02000000000000000000" pitchFamily="50" charset="-34"/>
                <a:cs typeface="Quark" panose="02000000000000000000" pitchFamily="50" charset="-34"/>
              </a:rPr>
              <a:t>โลโก้หน่วยงานของท่าน</a:t>
            </a:r>
          </a:p>
        </p:txBody>
      </p:sp>
    </p:spTree>
    <p:extLst>
      <p:ext uri="{BB962C8B-B14F-4D97-AF65-F5344CB8AC3E}">
        <p14:creationId xmlns:p14="http://schemas.microsoft.com/office/powerpoint/2010/main" val="752701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6da5584-a7ec-4dc6-9068-ced20d3d341a">
      <Terms xmlns="http://schemas.microsoft.com/office/infopath/2007/PartnerControls"/>
    </lcf76f155ced4ddcb4097134ff3c332f>
    <TaxCatchAll xmlns="f1de6b9a-f7f8-46a6-98aa-7f42637c197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B3315BF216E2438C572B91492DC4F8" ma:contentTypeVersion="16" ma:contentTypeDescription="Create a new document." ma:contentTypeScope="" ma:versionID="f9b46f5f44357c6b9922c0fe234eec0d">
  <xsd:schema xmlns:xsd="http://www.w3.org/2001/XMLSchema" xmlns:xs="http://www.w3.org/2001/XMLSchema" xmlns:p="http://schemas.microsoft.com/office/2006/metadata/properties" xmlns:ns2="66da5584-a7ec-4dc6-9068-ced20d3d341a" xmlns:ns3="f1de6b9a-f7f8-46a6-98aa-7f42637c1977" targetNamespace="http://schemas.microsoft.com/office/2006/metadata/properties" ma:root="true" ma:fieldsID="bef400cca372b0bcd99ef9b922a1f1ff" ns2:_="" ns3:_="">
    <xsd:import namespace="66da5584-a7ec-4dc6-9068-ced20d3d341a"/>
    <xsd:import namespace="f1de6b9a-f7f8-46a6-98aa-7f42637c197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a5584-a7ec-4dc6-9068-ced20d3d34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b760033a-948c-49fe-8d86-0a057f7ec9f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de6b9a-f7f8-46a6-98aa-7f42637c1977" elementFormDefault="qualified">
    <xsd:import namespace="http://schemas.microsoft.com/office/2006/documentManagement/types"/>
    <xsd:import namespace="http://schemas.microsoft.com/office/infopath/2007/PartnerControls"/>
    <xsd:element name="TaxCatchAll" ma:index="20" nillable="true" ma:displayName="Taxonomy Catch All Column" ma:hidden="true" ma:list="{2d131da6-634b-4b84-83b8-bdc1a5e74352}" ma:internalName="TaxCatchAll" ma:showField="CatchAllData" ma:web="f1de6b9a-f7f8-46a6-98aa-7f42637c19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5BE83FC-850B-461B-8246-95197920353F}">
  <ds:schemaRefs>
    <ds:schemaRef ds:uri="http://schemas.microsoft.com/office/2006/metadata/properties"/>
    <ds:schemaRef ds:uri="http://schemas.microsoft.com/office/infopath/2007/PartnerControls"/>
    <ds:schemaRef ds:uri="66da5584-a7ec-4dc6-9068-ced20d3d341a"/>
    <ds:schemaRef ds:uri="f1de6b9a-f7f8-46a6-98aa-7f42637c1977"/>
  </ds:schemaRefs>
</ds:datastoreItem>
</file>

<file path=customXml/itemProps2.xml><?xml version="1.0" encoding="utf-8"?>
<ds:datastoreItem xmlns:ds="http://schemas.openxmlformats.org/officeDocument/2006/customXml" ds:itemID="{39EBB41F-5570-4A85-96B7-A792F295D55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A08CE11-A3E0-421F-86B8-50815F9A48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da5584-a7ec-4dc6-9068-ced20d3d341a"/>
    <ds:schemaRef ds:uri="f1de6b9a-f7f8-46a6-98aa-7f42637c197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316</TotalTime>
  <Words>67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Kanit Light</vt:lpstr>
      <vt:lpstr>Quark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Rapeepat Thongsombat</dc:creator>
  <cp:lastModifiedBy>Jitpinan Teanwarawat</cp:lastModifiedBy>
  <cp:revision>3</cp:revision>
  <dcterms:created xsi:type="dcterms:W3CDTF">2022-05-12T08:13:07Z</dcterms:created>
  <dcterms:modified xsi:type="dcterms:W3CDTF">2022-06-06T11:01:30Z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0x0101007FB3315BF216E2438C572B91492DC4F8</vt:lpwstr>
  </property>
</Properties>
</file>